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0.46764091858037571</c:v>
                </c:pt>
                <c:pt idx="1">
                  <c:v>0.52609603340292266</c:v>
                </c:pt>
                <c:pt idx="2">
                  <c:v>2.0876826722338198E-3</c:v>
                </c:pt>
                <c:pt idx="3">
                  <c:v>4.1753653444676396E-3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6.0378280121066963</c:v>
                </c:pt>
                <c:pt idx="1">
                  <c:v>6.0378280121066963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3.9621719878933037</c:v>
                </c:pt>
                <c:pt idx="1">
                  <c:v>3.9621719878933037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8.2474145292727865</c:v>
                </c:pt>
                <c:pt idx="1">
                  <c:v>8.2474145292727865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1.7525854707272135</c:v>
                </c:pt>
                <c:pt idx="1">
                  <c:v>1.7525854707272135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9.0510656379532026</c:v>
                </c:pt>
                <c:pt idx="1">
                  <c:v>9.0510656379532026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0.94893436204679738</c:v>
                </c:pt>
                <c:pt idx="1">
                  <c:v>0.94893436204679738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3.3602194246304329</c:v>
                </c:pt>
                <c:pt idx="1">
                  <c:v>3.3602194246304329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6.6397805753695671</c:v>
                </c:pt>
                <c:pt idx="1">
                  <c:v>6.6397805753695671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Sheet1!$E$2:$E$3</c:f>
              <c:numCache>
                <c:formatCode>0.0;;</c:formatCode>
                <c:ptCount val="2"/>
                <c:pt idx="0">
                  <c:v>5.341935989360203</c:v>
                </c:pt>
                <c:pt idx="1">
                  <c:v>5.341935989360203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Stepping Hill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4.658064010639797</c:v>
                </c:pt>
                <c:pt idx="1">
                  <c:v>4.658064010639797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9.0067101726861676</c:v>
                </c:pt>
                <c:pt idx="1">
                  <c:v>9.0067101726861676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0.99328982731383242</c:v>
                </c:pt>
                <c:pt idx="1">
                  <c:v>0.99328982731383242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Sheet1!$G$2:$G$3</c:f>
              <c:numCache>
                <c:formatCode>0.0;;</c:formatCode>
                <c:ptCount val="2"/>
                <c:pt idx="0">
                  <c:v>8.0165879996654539</c:v>
                </c:pt>
                <c:pt idx="1">
                  <c:v>8.0165879996654539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Stepping Hill Hospital (325)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1.9834120003345461</c:v>
                </c:pt>
                <c:pt idx="1">
                  <c:v>1.9834120003345461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Sheet1!$G$2:$G$3</c:f>
              <c:numCache>
                <c:formatCode>0.0;;</c:formatCode>
                <c:ptCount val="2"/>
                <c:pt idx="0">
                  <c:v>7.9745340518132046</c:v>
                </c:pt>
                <c:pt idx="1">
                  <c:v>7.9745340518132046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Stepping Hill Hospital (259)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2.0254659481867954</c:v>
                </c:pt>
                <c:pt idx="1">
                  <c:v>2.0254659481867954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Sheet1!$G$2:$G$3</c:f>
              <c:numCache>
                <c:formatCode>0.0;;</c:formatCode>
                <c:ptCount val="2"/>
                <c:pt idx="0">
                  <c:v>8.0485206763352934</c:v>
                </c:pt>
                <c:pt idx="1">
                  <c:v>8.0485206763352934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Stepping Hill Hospital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1.9514793236647066</c:v>
                </c:pt>
                <c:pt idx="1">
                  <c:v>1.9514793236647066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Sheet1!$G$2:$G$3</c:f>
              <c:numCache>
                <c:formatCode>0.0;;</c:formatCode>
                <c:ptCount val="2"/>
                <c:pt idx="0">
                  <c:v>5.4439945042767519</c:v>
                </c:pt>
                <c:pt idx="1">
                  <c:v>5.4439945042767519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(180)</c:v>
                </c:pt>
                <c:pt idx="1">
                  <c:v>Stepping Hill Hospital (180)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4.5560054957232481</c:v>
                </c:pt>
                <c:pt idx="1">
                  <c:v>4.5560054957232481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Sheet1!$G$2:$G$3</c:f>
              <c:numCache>
                <c:formatCode>0.0;;</c:formatCode>
                <c:ptCount val="2"/>
                <c:pt idx="0">
                  <c:v>9.2743537749249594</c:v>
                </c:pt>
                <c:pt idx="1">
                  <c:v>9.2743537749249594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0.72564622507504062</c:v>
                </c:pt>
                <c:pt idx="1">
                  <c:v>0.72564622507504062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Sheet1!$G$2:$G$3</c:f>
              <c:numCache>
                <c:formatCode>0.0;;</c:formatCode>
                <c:ptCount val="2"/>
                <c:pt idx="0">
                  <c:v>8.5765776414149926</c:v>
                </c:pt>
                <c:pt idx="1">
                  <c:v>8.5765776414149926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Stepping Hill Hospital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1.4234223585850074</c:v>
                </c:pt>
                <c:pt idx="1">
                  <c:v>1.4234223585850074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Sheet1!$G$2:$G$3</c:f>
              <c:numCache>
                <c:formatCode>0.0;;</c:formatCode>
                <c:ptCount val="2"/>
                <c:pt idx="0">
                  <c:v>9.0224999143006563</c:v>
                </c:pt>
                <c:pt idx="1">
                  <c:v>9.0224999143006563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Stepping Hill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0.97750008569934366</c:v>
                </c:pt>
                <c:pt idx="1">
                  <c:v>0.97750008569934366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Sheet1!$G$2:$G$3</c:f>
              <c:numCache>
                <c:formatCode>0.0;;</c:formatCode>
                <c:ptCount val="2"/>
                <c:pt idx="0">
                  <c:v>8.553369669938542</c:v>
                </c:pt>
                <c:pt idx="1">
                  <c:v>8.553369669938542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(463)</c:v>
                </c:pt>
                <c:pt idx="1">
                  <c:v>Stepping Hill Hospital (463)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1.446630330061458</c:v>
                </c:pt>
                <c:pt idx="1">
                  <c:v>1.446630330061458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Sheet1!$G$2:$G$3</c:f>
              <c:numCache>
                <c:formatCode>0.0;;</c:formatCode>
                <c:ptCount val="2"/>
                <c:pt idx="0">
                  <c:v>8.5046785170526586</c:v>
                </c:pt>
                <c:pt idx="1">
                  <c:v>8.5046785170526586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Stepping Hill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1.4953214829473414</c:v>
                </c:pt>
                <c:pt idx="1">
                  <c:v>1.4953214829473414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8.678228570308395</c:v>
                </c:pt>
                <c:pt idx="1">
                  <c:v>8.678228570308395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1.321771429691605</c:v>
                </c:pt>
                <c:pt idx="1">
                  <c:v>1.321771429691605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Sheet1!$G$2:$G$3</c:f>
              <c:numCache>
                <c:formatCode>0.0;;</c:formatCode>
                <c:ptCount val="2"/>
                <c:pt idx="0">
                  <c:v>8.4444371877853488</c:v>
                </c:pt>
                <c:pt idx="1">
                  <c:v>8.4444371877853488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Stepping Hill Hospital (455)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1.5555628122146512</c:v>
                </c:pt>
                <c:pt idx="1">
                  <c:v>1.5555628122146512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Sheet1!$G$2:$G$3</c:f>
              <c:numCache>
                <c:formatCode>0.0;;</c:formatCode>
                <c:ptCount val="2"/>
                <c:pt idx="0">
                  <c:v>7.384348963811191</c:v>
                </c:pt>
                <c:pt idx="1">
                  <c:v>7.384348963811191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Stepping Hill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2.615651036188809</c:v>
                </c:pt>
                <c:pt idx="1">
                  <c:v>2.615651036188809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Sheet1!$G$2:$G$3</c:f>
              <c:numCache>
                <c:formatCode>0.0;;</c:formatCode>
                <c:ptCount val="2"/>
                <c:pt idx="0">
                  <c:v>7.7976305221795883</c:v>
                </c:pt>
                <c:pt idx="1">
                  <c:v>7.7976305221795883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Stepping Hill Hospital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2.2023694778204117</c:v>
                </c:pt>
                <c:pt idx="1">
                  <c:v>2.2023694778204117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Sheet1!$G$2:$G$3</c:f>
              <c:numCache>
                <c:formatCode>0.0;;</c:formatCode>
                <c:ptCount val="2"/>
                <c:pt idx="0">
                  <c:v>6.7895361792364861</c:v>
                </c:pt>
                <c:pt idx="1">
                  <c:v>6.7895361792364861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3.2104638207635139</c:v>
                </c:pt>
                <c:pt idx="1">
                  <c:v>3.2104638207635139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6.5401051645751709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Sheet1!$G$2:$G$3</c:f>
              <c:numCache>
                <c:formatCode>0.0;;</c:formatCode>
                <c:ptCount val="2"/>
                <c:pt idx="0">
                  <c:v>8.6556272380145884</c:v>
                </c:pt>
                <c:pt idx="1">
                  <c:v>8.6556272380145884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Stepping Hill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1.3443727619854116</c:v>
                </c:pt>
                <c:pt idx="1">
                  <c:v>1.3443727619854116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Sheet1!$G$2:$G$3</c:f>
              <c:numCache>
                <c:formatCode>0.0;;</c:formatCode>
                <c:ptCount val="2"/>
                <c:pt idx="0">
                  <c:v>7.6432730482995987</c:v>
                </c:pt>
                <c:pt idx="1">
                  <c:v>7.6432730482995987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Stepping Hill Hospital (377)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2.3567269517004013</c:v>
                </c:pt>
                <c:pt idx="1">
                  <c:v>2.3567269517004013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Sheet1!$G$2:$G$3</c:f>
              <c:numCache>
                <c:formatCode>0.0;;</c:formatCode>
                <c:ptCount val="2"/>
                <c:pt idx="0">
                  <c:v>9.486086965023043</c:v>
                </c:pt>
                <c:pt idx="1">
                  <c:v>9.486086965023043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Stepping Hill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0.51391303497695695</c:v>
                </c:pt>
                <c:pt idx="1">
                  <c:v>0.51391303497695695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Sheet1!$G$2:$G$3</c:f>
              <c:numCache>
                <c:formatCode>0.0;;</c:formatCode>
                <c:ptCount val="2"/>
                <c:pt idx="0">
                  <c:v>8.5440235380415803</c:v>
                </c:pt>
                <c:pt idx="1">
                  <c:v>8.5440235380415803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Stepping Hill Hospital (370)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1.4559764619584197</c:v>
                </c:pt>
                <c:pt idx="1">
                  <c:v>1.4559764619584197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Sheet1!$G$2:$G$3</c:f>
              <c:numCache>
                <c:formatCode>0.0;;</c:formatCode>
                <c:ptCount val="2"/>
                <c:pt idx="0">
                  <c:v>8.0182393410797204</c:v>
                </c:pt>
                <c:pt idx="1">
                  <c:v>8.0182393410797204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Stepping Hill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1.9817606589202796</c:v>
                </c:pt>
                <c:pt idx="1">
                  <c:v>1.9817606589202796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Sheet1!$D$2:$D$3</c:f>
              <c:numCache>
                <c:formatCode>0.0;;</c:formatCode>
                <c:ptCount val="2"/>
                <c:pt idx="0">
                  <c:v>8.4001285474121747</c:v>
                </c:pt>
                <c:pt idx="1">
                  <c:v>8.4001285474121747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Stepping Hill Hospital (55)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Sheet1!$D$2:$D$3</c:f>
              <c:numCache>
                <c:formatCode>0.0;;</c:formatCode>
                <c:ptCount val="2"/>
                <c:pt idx="0">
                  <c:v>7.8711403785032754</c:v>
                </c:pt>
                <c:pt idx="1">
                  <c:v>7.8711403785032754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Stepping Hill Hospital (45)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Sheet1!$D$2:$D$3</c:f>
              <c:numCache>
                <c:formatCode>0.0;;</c:formatCode>
                <c:ptCount val="2"/>
                <c:pt idx="0">
                  <c:v>8.0122001334176822</c:v>
                </c:pt>
                <c:pt idx="1">
                  <c:v>8.0122001334176822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Stepping Hill Hospital (149)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Sheet1!$D$2:$D$3</c:f>
              <c:numCache>
                <c:formatCode>0.0;;</c:formatCode>
                <c:ptCount val="2"/>
                <c:pt idx="0">
                  <c:v>7.4874532674994274</c:v>
                </c:pt>
                <c:pt idx="1">
                  <c:v>7.4874532674994274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Stepping Hill Hospital (117)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0.26588011446417026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0.66575580650498045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0.18560774131302171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1.9377183842744543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0.18560774131302082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0.66575580650498178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0.55307094063001916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5.4652449699527743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Stepping Hill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Sheet1!$G$2:$G$3</c:f>
              <c:numCache>
                <c:formatCode>0.0;;</c:formatCode>
                <c:ptCount val="2"/>
                <c:pt idx="0">
                  <c:v>6.2751327322983013</c:v>
                </c:pt>
                <c:pt idx="1">
                  <c:v>6.2751327322983013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Stepping Hill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3.7248672677016987</c:v>
                </c:pt>
                <c:pt idx="1">
                  <c:v>3.7248672677016987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Sheet1!$F$2:$F$3</c:f>
              <c:numCache>
                <c:formatCode>0.0;;</c:formatCode>
                <c:ptCount val="2"/>
                <c:pt idx="0">
                  <c:v>5.0310930087153336</c:v>
                </c:pt>
                <c:pt idx="1">
                  <c:v>5.0310930087153336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Stepping Hill Hospital (327)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4.9689069912846664</c:v>
                </c:pt>
                <c:pt idx="1">
                  <c:v>4.9689069912846664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Sheet1!$G$2:$G$3</c:f>
              <c:numCache>
                <c:formatCode>0.0;;</c:formatCode>
                <c:ptCount val="2"/>
                <c:pt idx="0">
                  <c:v>7.9875822473387066</c:v>
                </c:pt>
                <c:pt idx="1">
                  <c:v>7.9875822473387066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Stepping Hill Hospital (155)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2.0124177526612934</c:v>
                </c:pt>
                <c:pt idx="1">
                  <c:v>2.0124177526612934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6.5862581961367983</c:v>
                </c:pt>
                <c:pt idx="1">
                  <c:v>6.5862581961367983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3.4137418038632017</c:v>
                </c:pt>
                <c:pt idx="1">
                  <c:v>3.4137418038632017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Sheet1!$E$2:$E$3</c:f>
              <c:numCache>
                <c:formatCode>0.0;;</c:formatCode>
                <c:ptCount val="2"/>
                <c:pt idx="0">
                  <c:v>0</c:v>
                </c:pt>
                <c:pt idx="1">
                  <c:v>7.4220093376850649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Sheet1!$G$2:$G$3</c:f>
              <c:numCache>
                <c:formatCode>0.0;;</c:formatCode>
                <c:ptCount val="2"/>
                <c:pt idx="0">
                  <c:v>7.4220093376850649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Stepping Hill Hospital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2.5779906623149351</c:v>
                </c:pt>
                <c:pt idx="1">
                  <c:v>2.5779906623149351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Sheet1!$G$2:$G$3</c:f>
              <c:numCache>
                <c:formatCode>0.0;;</c:formatCode>
                <c:ptCount val="2"/>
                <c:pt idx="0">
                  <c:v>8.8474567570188949</c:v>
                </c:pt>
                <c:pt idx="1">
                  <c:v>8.8474567570188949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Stepping Hill Hospital (322)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1.1525432429811051</c:v>
                </c:pt>
                <c:pt idx="1">
                  <c:v>1.1525432429811051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Sheet1!$G$2:$G$3</c:f>
              <c:numCache>
                <c:formatCode>0.0;;</c:formatCode>
                <c:ptCount val="2"/>
                <c:pt idx="0">
                  <c:v>4.2720590657403026</c:v>
                </c:pt>
                <c:pt idx="1">
                  <c:v>4.2720590657403026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Stepping Hill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5.7279409342596974</c:v>
                </c:pt>
                <c:pt idx="1">
                  <c:v>5.7279409342596974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Sheet1!$G$2:$G$3</c:f>
              <c:numCache>
                <c:formatCode>0.0;;</c:formatCode>
                <c:ptCount val="2"/>
                <c:pt idx="0">
                  <c:v>6.4187912191741754</c:v>
                </c:pt>
                <c:pt idx="1">
                  <c:v>6.4187912191741754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Stepping Hill Hospital (411)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3.5812087808258246</c:v>
                </c:pt>
                <c:pt idx="1">
                  <c:v>3.5812087808258246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Sheet1!$G$2:$G$3</c:f>
              <c:numCache>
                <c:formatCode>0.0;;</c:formatCode>
                <c:ptCount val="2"/>
                <c:pt idx="0">
                  <c:v>7.0937771622004018</c:v>
                </c:pt>
                <c:pt idx="1">
                  <c:v>7.0937771622004018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Stepping Hill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2.9062228377995982</c:v>
                </c:pt>
                <c:pt idx="1">
                  <c:v>2.9062228377995982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0.1447082068649328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0.59526857580961146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0.16595642839476188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1.732561476230285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0.16595642839476277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0.59526857580961234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1.1243214106901682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6.3218548289953276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Sheet1!$G$2:$G$3</c:f>
              <c:numCache>
                <c:formatCode>0.0;;</c:formatCode>
                <c:ptCount val="2"/>
                <c:pt idx="0">
                  <c:v>8.1057979691887638</c:v>
                </c:pt>
                <c:pt idx="1">
                  <c:v>8.1057979691887638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(213)</c:v>
                </c:pt>
                <c:pt idx="1">
                  <c:v>Stepping Hill Hospital (213)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1.8942020308112362</c:v>
                </c:pt>
                <c:pt idx="1">
                  <c:v>1.8942020308112362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Sheet1!$G$2:$G$3</c:f>
              <c:numCache>
                <c:formatCode>0.0;;</c:formatCode>
                <c:ptCount val="2"/>
                <c:pt idx="0">
                  <c:v>6.2122410968244797</c:v>
                </c:pt>
                <c:pt idx="1">
                  <c:v>6.2122410968244797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Stepping Hill Hospital (265)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3.7877589031755203</c:v>
                </c:pt>
                <c:pt idx="1">
                  <c:v>3.7877589031755203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Sheet1!$G$2:$G$3</c:f>
              <c:numCache>
                <c:formatCode>0.0;;</c:formatCode>
                <c:ptCount val="2"/>
                <c:pt idx="0">
                  <c:v>8.8499196087640257</c:v>
                </c:pt>
                <c:pt idx="1">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Stepping Hill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1.1500803912359743</c:v>
                </c:pt>
                <c:pt idx="1">
                  <c:v>1.1500803912359743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Sheet1!$G$2:$G$3</c:f>
              <c:numCache>
                <c:formatCode>0.0;;</c:formatCode>
                <c:ptCount val="2"/>
                <c:pt idx="0">
                  <c:v>8.9965126731023908</c:v>
                </c:pt>
                <c:pt idx="1">
                  <c:v>8.9965126731023908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Stepping Hill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1.0034873268976092</c:v>
                </c:pt>
                <c:pt idx="1">
                  <c:v>1.0034873268976092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Sheet1!$G$2:$G$3</c:f>
              <c:numCache>
                <c:formatCode>0.0;;</c:formatCode>
                <c:ptCount val="2"/>
                <c:pt idx="0">
                  <c:v>7.9596732025214951</c:v>
                </c:pt>
                <c:pt idx="1">
                  <c:v>7.9596732025214951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Stepping Hill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2.0403267974785049</c:v>
                </c:pt>
                <c:pt idx="1">
                  <c:v>2.0403267974785049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6.8652458079013767</c:v>
                </c:pt>
                <c:pt idx="1">
                  <c:v>6.2635360792581736</c:v>
                </c:pt>
                <c:pt idx="2">
                  <c:v>6.3613270870120306</c:v>
                </c:pt>
                <c:pt idx="3">
                  <c:v>6.194425725288621</c:v>
                </c:pt>
                <c:pt idx="4">
                  <c:v>6.3218548289953276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5.683230404257027</c:v>
                </c:pt>
                <c:pt idx="1">
                  <c:v>6.0378280121066963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8.0203463022505819</c:v>
                </c:pt>
                <c:pt idx="1">
                  <c:v>8.0335671992162254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8.432085490640624</c:v>
                </c:pt>
                <c:pt idx="1">
                  <c:v>8.2474145292727865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8.7200422388073289</c:v>
                </c:pt>
                <c:pt idx="1">
                  <c:v>9.0510656379532026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0.11281239359270501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0.4604172649805669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0.12836089115494964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1.3400694219608464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0.12836089115494964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0.4604172649805669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0.32626876853127129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7.5531942289366523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3.1188176154548088</c:v>
                </c:pt>
                <c:pt idx="1">
                  <c:v>3.3602194246304329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5.8178473759923737</c:v>
                </c:pt>
                <c:pt idx="1">
                  <c:v>5.9621672353600674</c:v>
                </c:pt>
                <c:pt idx="2">
                  <c:v>6.2542029755435387</c:v>
                </c:pt>
                <c:pt idx="3">
                  <c:v>6.7397666655465596</c:v>
                </c:pt>
                <c:pt idx="4">
                  <c:v>5.341935989360203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9.2286196429655849</c:v>
                </c:pt>
                <c:pt idx="1">
                  <c:v>8.97484148173805</c:v>
                </c:pt>
                <c:pt idx="2">
                  <c:v>9.0137290501887044</c:v>
                </c:pt>
                <c:pt idx="3">
                  <c:v>9.2297060840953424</c:v>
                </c:pt>
                <c:pt idx="4">
                  <c:v>9.0067101726861676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8.488797231901188</c:v>
                </c:pt>
                <c:pt idx="1">
                  <c:v>8.2847912072649237</c:v>
                </c:pt>
                <c:pt idx="2">
                  <c:v>8.3816568213386038</c:v>
                </c:pt>
                <c:pt idx="3">
                  <c:v>8.3349161235705349</c:v>
                </c:pt>
                <c:pt idx="4">
                  <c:v>8.0165879996654539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7.8737406857058598</c:v>
                </c:pt>
                <c:pt idx="1">
                  <c:v>8.2405413453958278</c:v>
                </c:pt>
                <c:pt idx="2">
                  <c:v>7.2612636955333638</c:v>
                </c:pt>
                <c:pt idx="3">
                  <c:v>7.5951700356402458</c:v>
                </c:pt>
                <c:pt idx="4">
                  <c:v>7.9745340518132046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9.4739721820940037</c:v>
                </c:pt>
                <c:pt idx="1">
                  <c:v>9.4240921155792083</c:v>
                </c:pt>
                <c:pt idx="2">
                  <c:v>9.3991590825981142</c:v>
                </c:pt>
                <c:pt idx="3">
                  <c:v>9.4215217603810952</c:v>
                </c:pt>
                <c:pt idx="4">
                  <c:v>9.2743537749249594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8.6327553199924321</c:v>
                </c:pt>
                <c:pt idx="1">
                  <c:v>8.4894715078570275</c:v>
                </c:pt>
                <c:pt idx="2">
                  <c:v>8.6479348770428768</c:v>
                </c:pt>
                <c:pt idx="3">
                  <c:v>8.7154462564320703</c:v>
                </c:pt>
                <c:pt idx="4">
                  <c:v>8.5765776414149926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9.052900961950586</c:v>
                </c:pt>
                <c:pt idx="1">
                  <c:v>8.9210020952912998</c:v>
                </c:pt>
                <c:pt idx="2">
                  <c:v>9.1451173789015421</c:v>
                </c:pt>
                <c:pt idx="3">
                  <c:v>9.0953345930163376</c:v>
                </c:pt>
                <c:pt idx="4">
                  <c:v>9.0224999143006563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8.5769517203802792</c:v>
                </c:pt>
                <c:pt idx="1">
                  <c:v>8.3550532808804725</c:v>
                </c:pt>
                <c:pt idx="2">
                  <c:v>8.547192644211755</c:v>
                </c:pt>
                <c:pt idx="3">
                  <c:v>8.7220167745594175</c:v>
                </c:pt>
                <c:pt idx="4">
                  <c:v>8.553369669938542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8.7793090018813764</c:v>
                </c:pt>
                <c:pt idx="1">
                  <c:v>8.6174903514621288</c:v>
                </c:pt>
                <c:pt idx="2">
                  <c:v>8.487582906194671</c:v>
                </c:pt>
                <c:pt idx="3">
                  <c:v>8.4523271201728214</c:v>
                </c:pt>
                <c:pt idx="4">
                  <c:v>8.5046785170526586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0.14626235242973262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0.64098720673622367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0.17870244088057063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1.8656280312415383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0.17870244088056975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0.64098720673622545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0.33319901512817118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6.8201266304159276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9.0576436876937159</c:v>
                </c:pt>
                <c:pt idx="1">
                  <c:v>8.7471768262466441</c:v>
                </c:pt>
                <c:pt idx="2">
                  <c:v>8.8222754168578081</c:v>
                </c:pt>
                <c:pt idx="3">
                  <c:v>8.6930279135000621</c:v>
                </c:pt>
                <c:pt idx="4">
                  <c:v>8.678228570308395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8.5454279073720922</c:v>
                </c:pt>
                <c:pt idx="1">
                  <c:v>8.4281119341315751</c:v>
                </c:pt>
                <c:pt idx="2">
                  <c:v>8.4811595703130127</c:v>
                </c:pt>
                <c:pt idx="3">
                  <c:v>8.5354425385370511</c:v>
                </c:pt>
                <c:pt idx="4">
                  <c:v>8.4444371877853488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7.5605281159289373</c:v>
                </c:pt>
                <c:pt idx="1">
                  <c:v>7.0531314820426951</c:v>
                </c:pt>
                <c:pt idx="2">
                  <c:v>6.9691416452225958</c:v>
                </c:pt>
                <c:pt idx="3">
                  <c:v>7.2388058057568418</c:v>
                </c:pt>
                <c:pt idx="4">
                  <c:v>7.384348963811191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8.0592424829852671</c:v>
                </c:pt>
                <c:pt idx="1">
                  <c:v>7.6577646040618124</c:v>
                </c:pt>
                <c:pt idx="2">
                  <c:v>7.8606116522956269</c:v>
                </c:pt>
                <c:pt idx="3">
                  <c:v>7.8704549752253889</c:v>
                </c:pt>
                <c:pt idx="4">
                  <c:v>7.7976305221795883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6.8375511860863218</c:v>
                </c:pt>
                <c:pt idx="1">
                  <c:v>6.7789836367402856</c:v>
                </c:pt>
                <c:pt idx="2">
                  <c:v>6.6839925954267674</c:v>
                </c:pt>
                <c:pt idx="3">
                  <c:v>6.9896184002992587</c:v>
                </c:pt>
                <c:pt idx="4">
                  <c:v>6.7895361792364861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8.8627982522655255</c:v>
                </c:pt>
                <c:pt idx="1">
                  <c:v>8.5832648006072816</c:v>
                </c:pt>
                <c:pt idx="2">
                  <c:v>8.6355769220424428</c:v>
                </c:pt>
                <c:pt idx="3">
                  <c:v>8.9396638086726892</c:v>
                </c:pt>
                <c:pt idx="4">
                  <c:v>8.6556272380145884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7.6777357867084666</c:v>
                </c:pt>
                <c:pt idx="1">
                  <c:v>7.1703190612669623</c:v>
                </c:pt>
                <c:pt idx="2">
                  <c:v>7.4980418841204131</c:v>
                </c:pt>
                <c:pt idx="3">
                  <c:v>7.4726449283187852</c:v>
                </c:pt>
                <c:pt idx="4">
                  <c:v>7.6432730482995987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9.426844546898085</c:v>
                </c:pt>
                <c:pt idx="1">
                  <c:v>9.5007572409962791</c:v>
                </c:pt>
                <c:pt idx="2">
                  <c:v>9.5414455962274953</c:v>
                </c:pt>
                <c:pt idx="3">
                  <c:v>9.5308329945167678</c:v>
                </c:pt>
                <c:pt idx="4">
                  <c:v>9.486086965023043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8.8345832722593087</c:v>
                </c:pt>
                <c:pt idx="1">
                  <c:v>8.504245269582885</c:v>
                </c:pt>
                <c:pt idx="2">
                  <c:v>8.5686678805226677</c:v>
                </c:pt>
                <c:pt idx="3">
                  <c:v>8.7093348099740471</c:v>
                </c:pt>
                <c:pt idx="4">
                  <c:v>8.5440235380415803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8.361899111102014</c:v>
                </c:pt>
                <c:pt idx="1">
                  <c:v>7.9149449740941664</c:v>
                </c:pt>
                <c:pt idx="2">
                  <c:v>8.0204837406794383</c:v>
                </c:pt>
                <c:pt idx="3">
                  <c:v>8.1115899213703848</c:v>
                </c:pt>
                <c:pt idx="4">
                  <c:v>8.0182393410797204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7.0465741617687643</c:v>
                </c:pt>
                <c:pt idx="1">
                  <c:v>6.5530615120360398</c:v>
                </c:pt>
                <c:pt idx="2">
                  <c:v>6.5293985616095096</c:v>
                </c:pt>
                <c:pt idx="3">
                  <c:v>6.7564983225366948</c:v>
                </c:pt>
                <c:pt idx="4">
                  <c:v>6.2751327322983013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4.8720693116491578</c:v>
                </c:pt>
                <c:pt idx="1">
                  <c:v>5.2339488716893694</c:v>
                </c:pt>
                <c:pt idx="2">
                  <c:v>5.0310930087153336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8.2640457818598225</c:v>
                </c:pt>
                <c:pt idx="1">
                  <c:v>8.5955241555098372</c:v>
                </c:pt>
                <c:pt idx="2">
                  <c:v>8.4270836287252617</c:v>
                </c:pt>
                <c:pt idx="3">
                  <c:v>8.4249718231592201</c:v>
                </c:pt>
                <c:pt idx="4">
                  <c:v>7.9875822473387066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7.050459149541572</c:v>
                </c:pt>
                <c:pt idx="1">
                  <c:v>6.6321787683907241</c:v>
                </c:pt>
                <c:pt idx="2">
                  <c:v>6.757003697501391</c:v>
                </c:pt>
                <c:pt idx="3">
                  <c:v>6.7369660369159643</c:v>
                </c:pt>
                <c:pt idx="4">
                  <c:v>6.5862581961367983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6.9206524002567624</c:v>
                </c:pt>
                <c:pt idx="1">
                  <c:v>7.5587546897413356</c:v>
                </c:pt>
                <c:pt idx="2">
                  <c:v>7.885828644557213</c:v>
                </c:pt>
                <c:pt idx="3">
                  <c:v>7.5377752636442521</c:v>
                </c:pt>
                <c:pt idx="4">
                  <c:v>7.4220093376850649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9.1622435744032966</c:v>
                </c:pt>
                <c:pt idx="1">
                  <c:v>8.8638978807350064</c:v>
                </c:pt>
                <c:pt idx="2">
                  <c:v>8.8744445188981551</c:v>
                </c:pt>
                <c:pt idx="3">
                  <c:v>8.8474567570188949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4.8681379913431009</c:v>
                </c:pt>
                <c:pt idx="1">
                  <c:v>4.5901319212158658</c:v>
                </c:pt>
                <c:pt idx="2">
                  <c:v>4.3385621244968444</c:v>
                </c:pt>
                <c:pt idx="3">
                  <c:v>4.2902902267151601</c:v>
                </c:pt>
                <c:pt idx="4">
                  <c:v>4.2720590657403026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6.3621473412899467</c:v>
                </c:pt>
                <c:pt idx="1">
                  <c:v>6.2505156131917738</c:v>
                </c:pt>
                <c:pt idx="2">
                  <c:v>6.4239488091967241</c:v>
                </c:pt>
                <c:pt idx="3">
                  <c:v>6.224385749665422</c:v>
                </c:pt>
                <c:pt idx="4">
                  <c:v>6.4187912191741754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7.1450320386469679</c:v>
                </c:pt>
                <c:pt idx="1">
                  <c:v>6.6899001584209996</c:v>
                </c:pt>
                <c:pt idx="2">
                  <c:v>7.1391286520074404</c:v>
                </c:pt>
                <c:pt idx="3">
                  <c:v>6.828066417821713</c:v>
                </c:pt>
                <c:pt idx="4">
                  <c:v>7.0937771622004018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8.1009172397693092</c:v>
                </c:pt>
                <c:pt idx="1">
                  <c:v>8.5705284110493807</c:v>
                </c:pt>
                <c:pt idx="2">
                  <c:v>8.0537393674299125</c:v>
                </c:pt>
                <c:pt idx="3">
                  <c:v>7.5991109820763381</c:v>
                </c:pt>
                <c:pt idx="4">
                  <c:v>8.1057979691887638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9.064937542130604</c:v>
                </c:pt>
                <c:pt idx="1">
                  <c:v>8.8499196087640257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9.0873078032467394</c:v>
                </c:pt>
                <c:pt idx="1">
                  <c:v>9.0303562973786224</c:v>
                </c:pt>
                <c:pt idx="2">
                  <c:v>9.0970642061740925</c:v>
                </c:pt>
                <c:pt idx="3">
                  <c:v>9.2002773666572253</c:v>
                </c:pt>
                <c:pt idx="4">
                  <c:v>8.9965126731023908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8.1687175143785549</c:v>
                </c:pt>
                <c:pt idx="1">
                  <c:v>7.8867984332120189</c:v>
                </c:pt>
                <c:pt idx="2">
                  <c:v>8.0811858292297529</c:v>
                </c:pt>
                <c:pt idx="3">
                  <c:v>8.1508710422510831</c:v>
                </c:pt>
                <c:pt idx="4">
                  <c:v>7.9596732025214951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7.0112487093179601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0.81898454746136862</c:v>
                </c:pt>
                <c:pt idx="1">
                  <c:v>0.18101545253863141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0.33245535829215234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0.11025276067884793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1.1510231188262732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0.11025276067884793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0.39546527039169987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1.2809371249865293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3.3602194246304329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0.28742437377744245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0.22031428691598975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6.1421976006693413E-2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0.64123668153427715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6.1421976006693413E-2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3.4647682697944049E-2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9.0510656379532026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0.17935070219836113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0.31474977867850029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8.7749885060675048E-2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0.91609630232655181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8.7749885060675936E-2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0.31474977867850029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6.7472466575564383E-2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8.2474145292727865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7.5642704941653705E-2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0.28584384156637022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7.9691125909802984E-2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0.83196400455374331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7.9691125909802096E-2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0.28584384156637199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0.33256175421918144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8.0335671992162254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7.6461509883278822E-2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0.15623268674598112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1.6310469983131082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0.15623268674598112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0.56039051836526887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1.3446079487355593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6.0378280121066963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2.0248300601918956E-2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0.25884228589945124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7.2163294067697947E-2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0.75337451226756258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7.2163294067697947E-2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0.25884228589945124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0.24996163722454767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9.0067101726861676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0.37391899640146953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0.17018477329642501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1.7767047947850259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0.17018477329642501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0.61043521245027055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0.77129710887902903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5.341935989360203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7.7515982014031319</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5.0104384133611693E-2</c:v>
                </c:pt>
                <c:pt idx="1">
                  <c:v>6.6805845511482234E-2</c:v>
                </c:pt>
                <c:pt idx="2">
                  <c:v>0.2400835073068894</c:v>
                </c:pt>
                <c:pt idx="3">
                  <c:v>0.64300626304801667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0.19071897833451956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5.5244176509074094E-2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0.57674133464727007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5.5244176509074094E-2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0.12751957501593836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9.2743537749249594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0.60729897540278799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0.17679292037553562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1.8456929091308982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0.17679292037553651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0.63413795381781402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0.42134695113814224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5.4439945042767519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0.13537593308703322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0.43559695501211859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0.12144117430543844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1.2678285635870594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0.12144117430543844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0.4355969550121177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0.19582904163123338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8.0485206763352934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0.4496463450860686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0.34536084225801478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9.6284020722233521E-2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1.0051914631657937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9.6284020722233521E-2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0.34536084225801567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0.50466324266927209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7.9745340518132046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0.29938269047318933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0.10828934954714864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1.1305253862485882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0.10828934954714775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0.38842271735895295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0.45896432169655199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8.0165879996654539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8.7174824085513976</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0.19050437577793211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7.5702949596804459E-2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0.79032801185883983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7.5702949596804459E-2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0.27153866485896749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0.13669894886476008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8.553369669938542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3.7536531078323776E-3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0.2181417942812125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6.0816301302814679E-2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0.63491352388852107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6.0816301302814679E-2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0.2181417942812125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0.15567437004507845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9.0224999143006563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0.92693110647181631</c:v>
                </c:pt>
                <c:pt idx="1">
                  <c:v>6.2630480167014616E-3</c:v>
                </c:pt>
                <c:pt idx="2">
                  <c:v>1.6701461377870559E-2</c:v>
                </c:pt>
                <c:pt idx="3">
                  <c:v>6.2630480167014616E-3</c:v>
                </c:pt>
                <c:pt idx="4">
                  <c:v>4.1753653444676396E-3</c:v>
                </c:pt>
                <c:pt idx="5">
                  <c:v>3.9665970772442591E-2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0.25197260529647902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7.2616057058214167E-2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0.75810129340415955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7.2616057058214167E-2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0.26046630000454662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0.38651053817954129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8.5765776414149926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8.2529233097393977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0.26803459358687221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0.36484358041339959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0.10171566245675745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1.0618970292770111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0.10171566245675656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0.36484358041340137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0.79955729106021955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7.384348963811191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8.0095152381641554E-2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0.28860031916337725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8.0459611254971364E-2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0.83998688210639827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8.0459611254971364E-2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0.28860031916337725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9.3981269104462584E-2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8.4444371877853488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9.0714222547356727E-2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0.20584770907669458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5.7388802264842553E-2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0.59913092209088958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5.7388802264842553E-2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0.20584770907669458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0.35095158322301856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8.678228570308395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6.7481194385873522E-2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0.245310063217131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6.8390611557880732E-2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0.71398824418635698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6.8390611557880732E-2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0.245310063217131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0.40977818594496718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8.5046785170526586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0.28322440087145972</c:v>
                </c:pt>
                <c:pt idx="1">
                  <c:v>8.7145969498910684E-3</c:v>
                </c:pt>
                <c:pt idx="2">
                  <c:v>0.64270152505446621</c:v>
                </c:pt>
                <c:pt idx="3">
                  <c:v>0</c:v>
                </c:pt>
                <c:pt idx="4">
                  <c:v>0</c:v>
                </c:pt>
                <c:pt idx="5">
                  <c:v>1.9607843137254902E-2</c:v>
                </c:pt>
                <c:pt idx="6">
                  <c:v>0</c:v>
                </c:pt>
                <c:pt idx="7">
                  <c:v>1.525054466230937E-2</c:v>
                </c:pt>
                <c:pt idx="8">
                  <c:v>3.050108932461874E-2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8.1334881188392281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0.21967462886516476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0.32862089378385573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9.1617048244297727E-2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0.95646893518594567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9.1617048244296839E-2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0.32862089378385662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0.6342271406666562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7.6432730482995987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0.18195851351454273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6.4210290286339955E-2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0.67034628549036412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6.4210290286339955E-2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0.23031568237990463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0.27090733055944582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8.6556272380145884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0.12536730012048913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0.27800896764328886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7.7506821637686407E-2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0.80916017905062088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7.7506821637687295E-2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0.27800896764328886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0.54669728842216792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6.7895361792364861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0.18296049235408862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0.26648413536579518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7.4293784564430254E-2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0.77561652962004057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7.4293784564430254E-2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0.26648413536579518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0.61662294310392518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7.7976305221795883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0.29470113927169717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0.2452735729321347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6.8380438339244343E-2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0.71388203723270394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6.8380438339243454E-2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0.2452735729321347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0.64256257771760339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8.0182393410797204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0.26518530809624075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0.20540194410664725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5.7264526323965725E-2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0.59783349896804339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5.7264526323965725E-2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0.20540194410664725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0.29561217697490605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8.5440235380415803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2.393743614802446E-2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0.1426485052999702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3.9769336762379481E-2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0.41518621168339109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3.9769336762379481E-2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0.1426485052999702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5.2154310097204615E-2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9.486086965023043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7.8711403785032754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8.0904708690985796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42</c:v>
                </c:pt>
                <c:pt idx="4" formatCode="0">
                  <c:v>1</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8.0122001334176822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7.4874532674994274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8.4001285474121747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6.7501998902110216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0.30647846351844876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8.7012178210010838E-2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0.90839474787289198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8.7012178210008173E-2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0.31210370036379231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0.78259899411695333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6.5862581961367983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1.0166861967828327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0.51661178929203011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0.14402750439316669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1.5036266328630132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0.14402750439316492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0.51661178929203011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1.8480335401653392E-2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7.9875822473387066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4.4380891346551543E-2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0.35722459668329432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9.959154675633286E-2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1.0397215638900583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9.959154675633286E-2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0.35722459668329432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1.0385852953984847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5.0310930087153336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0.28836146288332554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8.8162723483564243E-2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0.92040627666333386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8.8162723483563354E-2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0.31623058748120769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0.52449948760983833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6.2751327322983013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0.26715196059975543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0.30973509851360248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8.6351829723088969E-2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0.90150080371905084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8.6351829723088969E-2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0.30973509851360248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1.3267299293855555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6.4187912191741754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0.30858876028276816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0.11380126115238687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1.188068958377702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0.11380126115238731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0.40819337525377453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0.4054822809293297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4.2720590657403026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6.1279112785070922E-2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0.14304171259893828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3.9878960017507126E-2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0.41633066285391962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3.9878960017507126E-2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0.14304171259893828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0.20157318966366589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8.8474567570188949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0.38357653475497777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0.10820050327266983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1.1295978437969074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0.10820050327266983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0.38810403494462697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0.57635794343936375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7.4220093376850649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5.341935989360203</c:v>
                </c:pt>
                <c:pt idx="1">
                  <c:v>5.4439945042767519</c:v>
                </c:pt>
                <c:pt idx="2">
                  <c:v>5.0310930087153336</c:v>
                </c:pt>
                <c:pt idx="3" formatCode="General">
                  <c:v>7.0937771622004018</c:v>
                </c:pt>
                <c:pt idx="4">
                  <c:v>7.4220093376850649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6.3030187844839478</c:v>
                </c:pt>
                <c:pt idx="2">
                  <c:v>5.6369996917650518</c:v>
                </c:pt>
                <c:pt idx="3" formatCode="General">
                  <c:v>7.6033156939065893</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0.40747388610647928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0.3838099607876817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0.10700334750247276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1.1170997080599712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0.10700334750247276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0.3838099607876817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0.39441746215784335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6.2122410968244797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9.5578408052192643E-2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0.37200446313542113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0.10371206302113123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1.0827391668333277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0.10371206302113123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0.37200446313542201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0.29270586312049041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8.1057979691887638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0.62605101262421048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0.50699209641241882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0.14134560594021384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1.4756279949814273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0.14134560594021472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0.50699209641241794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0.64440293408159199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7.0937771622004018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8.8499196087640257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0.31142101163624858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0.21743530436520508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6.0619337196323286E-2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0.63285724666918952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6.0619337196323286E-2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0.21743530436520508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0.18525118950616815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8.8499196087640257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8.9965126731023908</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8.4001285474121747</c:v>
                </c:pt>
                <c:pt idx="1">
                  <c:v>8.0904708690985796</c:v>
                </c:pt>
                <c:pt idx="2">
                  <c:v>8.0485206763352934</c:v>
                </c:pt>
                <c:pt idx="3">
                  <c:v>9.0067101726861676</c:v>
                </c:pt>
                <c:pt idx="4">
                  <c:v>7.7976305221795883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7.8576054915094913</c:v>
                </c:pt>
                <c:pt idx="2">
                  <c:v>7.9619392085868821</c:v>
                </c:pt>
                <c:pt idx="3">
                  <c:v>8.9376783155810227</c:v>
                </c:pt>
                <c:pt idx="4">
                  <c:v>7.7300042801247946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0.1613474101312864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0.18704801172127716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5.2147587198577483E-2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0.54441338327492517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5.2147587198577483E-2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0.18704801172127716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0.21229844281321597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8.9965126731023908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7.9596732025214951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6.9515256801548908E-2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0.26856161092663378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7.4872969218491292E-2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0.78166313491853501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7.4872969218491292E-2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0.26856161092663378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0.52284051750059923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7.9596732025214951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Sheet1!$G$2:$G$3</c:f>
              <c:numCache>
                <c:formatCode>0.0;;</c:formatCode>
                <c:ptCount val="2"/>
                <c:pt idx="0">
                  <c:v>6.8201266304159276</c:v>
                </c:pt>
                <c:pt idx="1">
                  <c:v>6.8201266304159276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Stepping Hill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3.1798733695840724</c:v>
                </c:pt>
                <c:pt idx="1">
                  <c:v>3.1798733695840724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Sheet1!$G$2:$G$3</c:f>
              <c:numCache>
                <c:formatCode>0.0;;</c:formatCode>
                <c:ptCount val="2"/>
                <c:pt idx="0">
                  <c:v>7.5531942289366523</c:v>
                </c:pt>
                <c:pt idx="1">
                  <c:v>7.5531942289366523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Stepping Hill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2.4468057710633477</c:v>
                </c:pt>
                <c:pt idx="1">
                  <c:v>2.4468057710633477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Sheet1!$G$2:$G$3</c:f>
              <c:numCache>
                <c:formatCode>0.0;;</c:formatCode>
                <c:ptCount val="2"/>
                <c:pt idx="0">
                  <c:v>6.3218548289953276</c:v>
                </c:pt>
                <c:pt idx="1">
                  <c:v>6.3218548289953276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Stepping Hill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3.6781451710046724</c:v>
                </c:pt>
                <c:pt idx="1">
                  <c:v>3.6781451710046724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Sheet1!$G$2:$G$3</c:f>
              <c:numCache>
                <c:formatCode>0.0;;</c:formatCode>
                <c:ptCount val="2"/>
                <c:pt idx="0">
                  <c:v>5.4652449699527743</c:v>
                </c:pt>
                <c:pt idx="1">
                  <c:v>5.4652449699527743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Stepping Hill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4.5347550300472257</c:v>
                </c:pt>
                <c:pt idx="1">
                  <c:v>4.5347550300472257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Sheet1!$G$2:$G$3</c:f>
              <c:numCache>
                <c:formatCode>0.0;;</c:formatCode>
                <c:ptCount val="2"/>
                <c:pt idx="0">
                  <c:v>8.0335671992162254</c:v>
                </c:pt>
                <c:pt idx="1">
                  <c:v>8.0335671992162254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Stepping Hill Hospital (473)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1.9664328007837746</c:v>
                </c:pt>
                <c:pt idx="1">
                  <c:v>1.9664328007837746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53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53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RWJ | Stockport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RWJ | Stockport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Stockport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9088389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3907560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367889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9508839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67212296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63077336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Stockport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Stockport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lang="en-GB" sz="1250">
                <a:solidFill>
                  <a:prstClr val="black"/>
                </a:solidFill>
                <a:latin typeface="Arial"/>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Mixed messages: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told something different by one member of staff to another</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087705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0291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3246317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0661190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086573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29167271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71005675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6719400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53367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6339741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45409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468250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9367433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3200241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7787050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72728861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5976496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0715114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39016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2254525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365709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7635028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78587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3978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4693143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8683066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65871383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35880527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70282427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67902775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2201547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81587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693579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4827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96828459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996483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16561280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5134220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97505191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0373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694986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11835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6748045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8859364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4117448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44689778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46150467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44509953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05810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6582142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49500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5093507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0884426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26876268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5915036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9135283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2347626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83665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0367195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15193677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0078918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70636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08553069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73928341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9852821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86279642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4028205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69782576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1298857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8793633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2995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48910385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760825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60393529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45257473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422138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772382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8515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9306799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2982042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67852977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27874570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57468474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1803426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7353565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90141705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52231020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3246269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03449841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10909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59059525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26560961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78516374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906394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8034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2009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5918450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2750975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17501140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7619643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5907642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379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79812856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8084236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8147065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51128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06959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776108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83274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8690585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7193188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3546713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160707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985869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0211645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4859569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29258576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3461878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6614588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2625953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9060243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92271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2551974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8148243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467390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334483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0945891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6350176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6179538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88074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247629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1064705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399312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6771899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753570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4587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4071442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9226195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732554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25573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93549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74861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70090216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1750927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47570779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22955975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6647953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946119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420871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0400088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7217615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9532648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8686671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1218019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9260765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3639627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592267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4101672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173634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1191422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2844368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4666041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593733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026026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203835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1482227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987327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2766642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8900085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738901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44667194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63948296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657194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6985059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123133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7409480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7891202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898996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254713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9010305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133946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130471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102203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564022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039994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037816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122788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3808131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2112434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35955203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32227656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08683724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12687634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84008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493768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362022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43708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922720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584677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39042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096160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10929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110314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4665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95994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79810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24774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162070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03457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474556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92275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667548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05213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0861857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205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81303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9457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64121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7582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5851150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3343322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94895741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89459089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14527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95203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98556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037198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87233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49805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336160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54733372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18205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96460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62610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430764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35229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19448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284131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73057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832322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5928102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5947297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1683836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4408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50598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10891</TotalTime>
  <Words>15881</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Stockport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2025-08-05T15:02:48Z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